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51" r:id="rId4"/>
    <p:sldId id="552" r:id="rId5"/>
    <p:sldId id="546" r:id="rId6"/>
    <p:sldId id="565" r:id="rId7"/>
    <p:sldId id="555" r:id="rId8"/>
    <p:sldId id="560" r:id="rId9"/>
    <p:sldId id="556" r:id="rId10"/>
    <p:sldId id="513" r:id="rId11"/>
    <p:sldId id="518" r:id="rId12"/>
    <p:sldId id="554" r:id="rId13"/>
    <p:sldId id="559" r:id="rId14"/>
    <p:sldId id="514" r:id="rId15"/>
    <p:sldId id="508" r:id="rId16"/>
    <p:sldId id="510" r:id="rId17"/>
    <p:sldId id="519" r:id="rId18"/>
    <p:sldId id="515" r:id="rId19"/>
    <p:sldId id="511" r:id="rId20"/>
    <p:sldId id="520" r:id="rId21"/>
    <p:sldId id="561"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3"/>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3"/>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934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3"/>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20032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8" name="Picture 7">
            <a:extLst>
              <a:ext uri="{FF2B5EF4-FFF2-40B4-BE49-F238E27FC236}">
                <a16:creationId xmlns:a16="http://schemas.microsoft.com/office/drawing/2014/main" id="{598801BA-6E9B-4D0D-A757-EB541DC2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12060C-73AA-F3A7-C712-59AE3B98FC01}"/>
              </a:ext>
            </a:extLst>
          </p:cNvPr>
          <p:cNvSpPr txBox="1"/>
          <p:nvPr/>
        </p:nvSpPr>
        <p:spPr>
          <a:xfrm>
            <a:off x="638228" y="2449627"/>
            <a:ext cx="6096000" cy="2308324"/>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4"/>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3"/>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3"/>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4"/>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3"/>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4"/>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17333</TotalTime>
  <Words>2553</Words>
  <Application>Microsoft Office PowerPoint</Application>
  <PresentationFormat>Widescreen</PresentationFormat>
  <Paragraphs>328</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765</cp:revision>
  <dcterms:created xsi:type="dcterms:W3CDTF">2016-07-10T03:33:26Z</dcterms:created>
  <dcterms:modified xsi:type="dcterms:W3CDTF">2022-11-29T03:25:15Z</dcterms:modified>
</cp:coreProperties>
</file>